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749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2C307-91E3-3908-C9E0-0553BEC391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7C05BF-38F1-7969-3D2F-75BFB8ED5C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6DB4E-02D6-B9CF-5C05-D675CD1E7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11FC-6099-45AF-9044-B316ACA33D2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17F07-D406-DD64-BAE1-E9F6AD0D8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9C93C-1CF9-315B-F814-E68FB3335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97C-7C4B-4C38-8B01-1F498645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467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C2C2A-8EC9-A97B-26AB-6DB958C79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B3753D-C32C-AFC6-0520-1969F3802E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9E878F-1442-02B3-42AD-2FA2D4FB4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11FC-6099-45AF-9044-B316ACA33D2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44297-EFEC-D995-49A5-905125DC3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CE2669-7BD8-EBEE-D009-9F3897106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97C-7C4B-4C38-8B01-1F498645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1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F5C227-C26B-3E8E-7777-F5C24A2AEC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126B84-11C3-C8B7-53FF-5195481EFF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E9777-7EFA-6E5F-6F52-5E435F028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11FC-6099-45AF-9044-B316ACA33D2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3B225-A7DB-E93E-71A3-4D106152C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0230F6-1B09-0739-FF3F-D82254E24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97C-7C4B-4C38-8B01-1F498645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08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A96FA-8B37-9B27-42A9-9849A6937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769DB-2F04-8E09-B32E-E19B308A09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35EEB-77C6-ACAB-6334-B16765D2E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11FC-6099-45AF-9044-B316ACA33D2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2E1C3-2F22-5EFC-3DA3-466A44789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FFCA8C-A3AC-A5C8-07DE-BC79BA0B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97C-7C4B-4C38-8B01-1F498645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371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7B381-BED3-D48C-0C51-2B0A0395A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D6A164-91D1-40FE-4F86-A84B2B3A1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ADD89-6581-CC79-4ED3-DABE4BBFA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11FC-6099-45AF-9044-B316ACA33D2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D5C1E-3250-11C1-0EAF-55EF162EC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77AA2D-AC88-56CA-D9CD-DC035E46E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97C-7C4B-4C38-8B01-1F498645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58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418B9-2A92-6AFF-0233-65FF21E39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5F414-A76A-CABB-08E3-730C98DE03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D23B22-3136-C21F-7767-21286E15A2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9B46AD-830E-870B-D0A8-1FB064A2D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11FC-6099-45AF-9044-B316ACA33D2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632E06-65C2-330D-BFED-212105B0C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0B5CCA-29C1-E1C4-C4E0-F7CE7A854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97C-7C4B-4C38-8B01-1F498645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77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E4E0C-9E1F-CF66-4F4A-3FA0BFCE0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FCD514-35ED-C21F-CA1A-40FDA538B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D89C08-8E45-A069-89B8-7B1A1CA329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92BEDF-E989-B326-00BB-63C8352AF3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48282F-A5DA-723E-474D-51E3F8B5D5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9432BA-1749-AB8D-2369-577DF7D4F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11FC-6099-45AF-9044-B316ACA33D2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4E300E-A00F-5F60-B918-51482FBDB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EC5568-7752-0E61-845E-9A0B6737A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97C-7C4B-4C38-8B01-1F498645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462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8DCC9-EC4E-F23F-65E6-E27973EB2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9703B0-E72F-4B34-7CA1-113820C69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11FC-6099-45AF-9044-B316ACA33D2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EF538E-D12D-C687-2E6D-6992BF608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749E29-673E-33AA-0C65-A082297FF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97C-7C4B-4C38-8B01-1F498645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8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D66400-DA63-2B02-315E-FE3386C80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11FC-6099-45AF-9044-B316ACA33D2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C00D51-515F-3287-FB37-DE7D089E7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091B5F-87FC-EE95-7A6A-B92E95ECE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97C-7C4B-4C38-8B01-1F498645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58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184A8-3666-196F-4661-6914A860E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0E6F8-DC67-B837-64C3-6AB6C56E1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6E5BEA-AD9A-16C4-EE94-04182DBA8B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5F4F75-8D41-7CAD-0A18-DD4D8CA9C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11FC-6099-45AF-9044-B316ACA33D2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CC11E1-E33E-3A63-6103-950F55EA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D449E3-3490-5FF5-E6CE-ECCB2FF73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97C-7C4B-4C38-8B01-1F498645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4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52E44-BDD0-54B8-9B5D-C9515FCAE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4DDEE6-581A-FBDF-0ED0-86EF22E66A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B0FA00-8158-3D21-BF43-F7BBF07923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3DB23F-51D7-5BC6-6229-1F2E6F643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B11FC-6099-45AF-9044-B316ACA33D2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EBCE32-20CC-603E-475B-F9975F769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9C504-C224-D5BF-0085-AF8D3688D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497C-7C4B-4C38-8B01-1F498645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88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8200EE-91F5-B83F-57BA-44DCB56B8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5188A1-0DDD-0A23-41C8-9A577F5C5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14A69-3649-15DD-B152-559338AC10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A6B11FC-6099-45AF-9044-B316ACA33D23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A37F6-5892-FD68-8E5C-14E66C5D08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382EE-3E98-D3F2-4531-EEE16A2E69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87497C-7C4B-4C38-8B01-1F4986452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579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orders.intercountyappliance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39FF177-8124-4FC7-3B7A-18A21DAE8B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7726" y="2268538"/>
            <a:ext cx="10467974" cy="1655762"/>
          </a:xfrm>
        </p:spPr>
        <p:txBody>
          <a:bodyPr>
            <a:normAutofit/>
          </a:bodyPr>
          <a:lstStyle/>
          <a:p>
            <a:r>
              <a:rPr lang="en-US" sz="3600" b="1" dirty="0"/>
              <a:t>Instant Rebate:</a:t>
            </a:r>
          </a:p>
          <a:p>
            <a:r>
              <a:rPr lang="en-US" sz="3600" b="1" dirty="0"/>
              <a:t>Intercounty Submission Process &amp; Screenshots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DAA5FF-B327-EC7F-AE68-BC0243987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1358" y="204396"/>
            <a:ext cx="3092495" cy="8658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16809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B980B-17E6-4D42-4CF5-7651D23AA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7850"/>
          </a:xfrm>
        </p:spPr>
        <p:txBody>
          <a:bodyPr>
            <a:normAutofit fontScale="90000"/>
          </a:bodyPr>
          <a:lstStyle/>
          <a:p>
            <a:r>
              <a:rPr lang="en-US" dirty="0"/>
              <a:t>Submission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2AC35-B3E3-D202-FCA6-FC018E602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4984"/>
            <a:ext cx="10515600" cy="516197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/>
              <a:t>How to Claim: </a:t>
            </a:r>
          </a:p>
          <a:p>
            <a:pPr marL="0" indent="0">
              <a:buNone/>
            </a:pPr>
            <a:r>
              <a:rPr lang="en-US" dirty="0"/>
              <a:t>1.	Visit the Instant Rebate Claim Site</a:t>
            </a:r>
          </a:p>
          <a:p>
            <a:pPr marL="0" indent="0">
              <a:buNone/>
            </a:pPr>
            <a:r>
              <a:rPr lang="en-US" dirty="0"/>
              <a:t>a.		Site is available on the </a:t>
            </a:r>
            <a:r>
              <a:rPr lang="en-US" dirty="0">
                <a:hlinkClick r:id="rId2"/>
              </a:rPr>
              <a:t>Dealer Ordering Portal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2.	Select the Promotion to Claim For</a:t>
            </a:r>
          </a:p>
          <a:p>
            <a:pPr marL="0" indent="0">
              <a:buNone/>
            </a:pPr>
            <a:r>
              <a:rPr lang="en-US" dirty="0"/>
              <a:t>3.	Select to Bulk Upload or Individual Entry</a:t>
            </a:r>
          </a:p>
          <a:p>
            <a:pPr marL="0" indent="0">
              <a:buNone/>
            </a:pPr>
            <a:r>
              <a:rPr lang="en-US" b="1" dirty="0"/>
              <a:t>Bulk Upload: </a:t>
            </a:r>
          </a:p>
          <a:p>
            <a:pPr marL="0" indent="0">
              <a:buNone/>
            </a:pPr>
            <a:r>
              <a:rPr lang="en-US" dirty="0"/>
              <a:t>1.	Complete the Submission Template</a:t>
            </a:r>
          </a:p>
          <a:p>
            <a:pPr marL="0" indent="0">
              <a:buNone/>
            </a:pPr>
            <a:r>
              <a:rPr lang="en-US" dirty="0"/>
              <a:t>2.	Select Dealer Name From Drop Down </a:t>
            </a:r>
          </a:p>
          <a:p>
            <a:pPr marL="0" indent="0">
              <a:buNone/>
            </a:pPr>
            <a:r>
              <a:rPr lang="en-US" dirty="0"/>
              <a:t>3.	Type in Email Address to Receive Confirmation of Submission</a:t>
            </a:r>
          </a:p>
          <a:p>
            <a:pPr marL="0" indent="0">
              <a:buNone/>
            </a:pPr>
            <a:r>
              <a:rPr lang="en-US" dirty="0"/>
              <a:t>4.	Drop File Into Folder</a:t>
            </a:r>
          </a:p>
          <a:p>
            <a:pPr marL="0" indent="0">
              <a:buNone/>
            </a:pPr>
            <a:r>
              <a:rPr lang="en-US" dirty="0"/>
              <a:t>5.	Receive email of confirmation </a:t>
            </a:r>
          </a:p>
          <a:p>
            <a:pPr marL="0" indent="0">
              <a:buNone/>
            </a:pPr>
            <a:r>
              <a:rPr lang="en-US" b="1" dirty="0"/>
              <a:t>Individual Entry: </a:t>
            </a:r>
          </a:p>
          <a:p>
            <a:pPr marL="0" indent="0">
              <a:buNone/>
            </a:pPr>
            <a:r>
              <a:rPr lang="en-US" dirty="0"/>
              <a:t>1.	Select Dealer Name From Drop Down</a:t>
            </a:r>
          </a:p>
          <a:p>
            <a:pPr marL="0" indent="0">
              <a:buNone/>
            </a:pPr>
            <a:r>
              <a:rPr lang="en-US" dirty="0"/>
              <a:t>2.	Type in Email Address to Receive Confirmation of Submission</a:t>
            </a:r>
          </a:p>
          <a:p>
            <a:pPr marL="0" indent="0">
              <a:buNone/>
            </a:pPr>
            <a:r>
              <a:rPr lang="en-US" dirty="0"/>
              <a:t>3.	Type in Consumer Information, Models, Sales Order Information as prompted</a:t>
            </a:r>
          </a:p>
          <a:p>
            <a:pPr marL="0" indent="0">
              <a:buNone/>
            </a:pPr>
            <a:r>
              <a:rPr lang="en-US" dirty="0"/>
              <a:t>4.	Submit Form</a:t>
            </a:r>
          </a:p>
          <a:p>
            <a:pPr marL="0" indent="0">
              <a:buNone/>
            </a:pPr>
            <a:r>
              <a:rPr lang="en-US" dirty="0"/>
              <a:t>5.	Receive email of confirmation.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807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4" descr="A close-up of a logo&#10;&#10;AI-generated content may be incorrect.">
            <a:extLst>
              <a:ext uri="{FF2B5EF4-FFF2-40B4-BE49-F238E27FC236}">
                <a16:creationId xmlns:a16="http://schemas.microsoft.com/office/drawing/2014/main" id="{FCB3F87A-955C-91FE-0EF1-7034728955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61"/>
          <a:stretch>
            <a:fillRect/>
          </a:stretch>
        </p:blipFill>
        <p:spPr>
          <a:xfrm>
            <a:off x="2657475" y="3172968"/>
            <a:ext cx="6877050" cy="327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486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FE204-2423-8A21-E87A-8E6410C71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2650"/>
          </a:xfrm>
        </p:spPr>
        <p:txBody>
          <a:bodyPr/>
          <a:lstStyle/>
          <a:p>
            <a:r>
              <a:rPr lang="en-US" dirty="0"/>
              <a:t>Bulk Upload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CE2A29-B25C-9EA9-F756-1C56247BE2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" y="4798896"/>
            <a:ext cx="11217728" cy="1397168"/>
          </a:xfrm>
          <a:prstGeom prst="rect">
            <a:avLst/>
          </a:prstGeom>
        </p:spPr>
      </p:pic>
      <p:pic>
        <p:nvPicPr>
          <p:cNvPr id="5" name="Table Placeholder 4" descr="A screenshot of a web page&#10;&#10;AI-generated content may be incorrect.">
            <a:extLst>
              <a:ext uri="{FF2B5EF4-FFF2-40B4-BE49-F238E27FC236}">
                <a16:creationId xmlns:a16="http://schemas.microsoft.com/office/drawing/2014/main" id="{BFC83A82-4D32-7248-0DB7-21917C7F9B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7274" r="-875" b="9072"/>
          <a:stretch>
            <a:fillRect/>
          </a:stretch>
        </p:blipFill>
        <p:spPr>
          <a:xfrm>
            <a:off x="6233704" y="1600200"/>
            <a:ext cx="4778814" cy="30875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8769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27284-A2EA-72DA-E2B6-A4C0CE5F37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9023E-7982-957A-24B0-BA52F5C47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2650"/>
          </a:xfrm>
        </p:spPr>
        <p:txBody>
          <a:bodyPr/>
          <a:lstStyle/>
          <a:p>
            <a:r>
              <a:rPr lang="en-US" dirty="0"/>
              <a:t>Individual Entry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732718-436E-DA87-71C9-9467C239C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3691" y="252167"/>
            <a:ext cx="4336304" cy="645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73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8F6EC4-FCF8-CE17-ACE0-D2A5E4A07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FA5ED-9F13-482B-9748-B4752D6F0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2650"/>
          </a:xfrm>
        </p:spPr>
        <p:txBody>
          <a:bodyPr/>
          <a:lstStyle/>
          <a:p>
            <a:r>
              <a:rPr lang="en-US" dirty="0"/>
              <a:t>Confirmation Email</a:t>
            </a:r>
          </a:p>
        </p:txBody>
      </p:sp>
      <p:pic>
        <p:nvPicPr>
          <p:cNvPr id="4" name="Picture 3" descr="A screenshot of a phone&#10;&#10;AI-generated content may be incorrect.">
            <a:extLst>
              <a:ext uri="{FF2B5EF4-FFF2-40B4-BE49-F238E27FC236}">
                <a16:creationId xmlns:a16="http://schemas.microsoft.com/office/drawing/2014/main" id="{4EC70940-3B32-3FE5-4857-3062A4029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504464"/>
            <a:ext cx="4000499" cy="595643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7287C489-8910-15BC-5B58-570F93939F15}"/>
              </a:ext>
            </a:extLst>
          </p:cNvPr>
          <p:cNvSpPr/>
          <p:nvPr/>
        </p:nvSpPr>
        <p:spPr>
          <a:xfrm>
            <a:off x="5969000" y="201600"/>
            <a:ext cx="4127500" cy="1118400"/>
          </a:xfrm>
          <a:prstGeom prst="ellipse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121309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157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Submission Process</vt:lpstr>
      <vt:lpstr>PowerPoint Presentation</vt:lpstr>
      <vt:lpstr>Bulk Upload</vt:lpstr>
      <vt:lpstr>Individual Entry</vt:lpstr>
      <vt:lpstr>Confirmation Email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Jessica M. Dzenkowski</dc:creator>
  <cp:lastModifiedBy>Shannon Plimmer</cp:lastModifiedBy>
  <cp:revision>4</cp:revision>
  <dcterms:created xsi:type="dcterms:W3CDTF">2025-03-20T20:52:49Z</dcterms:created>
  <dcterms:modified xsi:type="dcterms:W3CDTF">2025-08-19T15:33:10Z</dcterms:modified>
</cp:coreProperties>
</file>